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</p:sldIdLst>
  <p:sldSz cx="12192000" cy="6858000"/>
  <p:notesSz cx="6797675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513F9-1108-4750-BA82-00A9A12DB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0C69E1-0FBD-472F-B8B6-FA49D2FBB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11337212" cy="5656277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hr-HR" b="1" i="1" dirty="0">
                <a:solidFill>
                  <a:schemeClr val="tx1"/>
                </a:solidFill>
              </a:rPr>
              <a:t>ANIMACIJSKE RADIONICE – LAG NATJEČAJ TO 1.2.2. - LRS LAG-a BOSUTSKI NIZ, MJERA 1.2. - TO 1.2.2. „POTPORA RAZVOJU MALIH POLJOPRIVREDNIH GOSPODARSTAVA“ SUKLADAN NACIONALNOM TO 6.3.1. PROGRAMA RURALNOG RAZVOJA RH 2014.-2020. </a:t>
            </a:r>
          </a:p>
          <a:p>
            <a:endParaRPr lang="hr-HR" b="1" dirty="0">
              <a:solidFill>
                <a:schemeClr val="tx1"/>
              </a:solidFill>
            </a:endParaRPr>
          </a:p>
          <a:p>
            <a:r>
              <a:rPr lang="hr-HR" b="1" dirty="0">
                <a:solidFill>
                  <a:schemeClr val="tx1"/>
                </a:solidFill>
              </a:rPr>
              <a:t>13.05.2019.   - 10:00 h - NIJEMCI, OPĆINA</a:t>
            </a:r>
          </a:p>
          <a:p>
            <a:pPr marL="0" indent="0">
              <a:buNone/>
            </a:pPr>
            <a:r>
              <a:rPr lang="hr-HR" b="1" dirty="0">
                <a:solidFill>
                  <a:schemeClr val="tx1"/>
                </a:solidFill>
              </a:rPr>
              <a:t>                          - 11:00 h - PRIVLAKA, OPĆINA                        </a:t>
            </a:r>
          </a:p>
          <a:p>
            <a:r>
              <a:rPr lang="hr-HR" b="1" dirty="0">
                <a:solidFill>
                  <a:schemeClr val="tx1"/>
                </a:solidFill>
              </a:rPr>
              <a:t>14.05.2019.   - 10:00 h - ST.MIKANOVCI, ZGRADA DVD-a</a:t>
            </a:r>
          </a:p>
          <a:p>
            <a:r>
              <a:rPr lang="hr-HR" b="1" dirty="0">
                <a:solidFill>
                  <a:schemeClr val="tx1"/>
                </a:solidFill>
              </a:rPr>
              <a:t>                      - 12:30 h - IVANKOVO, DOM BRANITELJA</a:t>
            </a:r>
          </a:p>
          <a:p>
            <a:r>
              <a:rPr lang="hr-HR" b="1" dirty="0">
                <a:solidFill>
                  <a:schemeClr val="tx1"/>
                </a:solidFill>
              </a:rPr>
              <a:t> 17.05.2019.  - 10:00 h - JARMINA, OPĆINA</a:t>
            </a:r>
          </a:p>
          <a:p>
            <a:r>
              <a:rPr lang="hr-HR" b="1" dirty="0">
                <a:solidFill>
                  <a:schemeClr val="tx1"/>
                </a:solidFill>
              </a:rPr>
              <a:t>                      - 11:15 h - VOĐINCI, OPĆINA</a:t>
            </a:r>
          </a:p>
          <a:p>
            <a:r>
              <a:rPr lang="hr-HR" b="1" dirty="0">
                <a:solidFill>
                  <a:schemeClr val="tx1"/>
                </a:solidFill>
              </a:rPr>
              <a:t>                      - 12:30 h - CERNA, OPĆINA</a:t>
            </a:r>
          </a:p>
          <a:p>
            <a:r>
              <a:rPr lang="hr-HR" b="1">
                <a:solidFill>
                  <a:schemeClr val="tx1"/>
                </a:solidFill>
              </a:rPr>
              <a:t>27.05.2019</a:t>
            </a:r>
            <a:r>
              <a:rPr lang="hr-HR" b="1" dirty="0">
                <a:solidFill>
                  <a:schemeClr val="tx1"/>
                </a:solidFill>
              </a:rPr>
              <a:t>.   - 10:00 h - OTOK, GRAD</a:t>
            </a:r>
          </a:p>
          <a:p>
            <a:r>
              <a:rPr lang="hr-HR" b="1" dirty="0">
                <a:solidFill>
                  <a:schemeClr val="tx1"/>
                </a:solidFill>
              </a:rPr>
              <a:t>                      - 11:10 h - GRADIŠTE, OPĆINA</a:t>
            </a:r>
          </a:p>
          <a:p>
            <a:r>
              <a:rPr lang="hr-HR" b="1" dirty="0">
                <a:solidFill>
                  <a:schemeClr val="tx1"/>
                </a:solidFill>
              </a:rPr>
              <a:t>                      - 12:30 h - BABINA GREDA, OPĆINA</a:t>
            </a:r>
          </a:p>
          <a:p>
            <a:r>
              <a:rPr lang="hr-HR" b="1" dirty="0">
                <a:solidFill>
                  <a:schemeClr val="tx1"/>
                </a:solidFill>
              </a:rPr>
              <a:t>                      - 18:00 h – ANDRIJAŠEVCI, OPĆINA</a:t>
            </a:r>
          </a:p>
          <a:p>
            <a:endParaRPr lang="hr-HR" b="1" dirty="0">
              <a:solidFill>
                <a:schemeClr val="tx1"/>
              </a:solidFill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15181554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164</TotalTime>
  <Words>139</Words>
  <Application>Microsoft Office PowerPoint</Application>
  <PresentationFormat>Široki zaslon</PresentationFormat>
  <Paragraphs>13</Paragraphs>
  <Slides>1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</vt:i4>
      </vt:variant>
    </vt:vector>
  </HeadingPairs>
  <TitlesOfParts>
    <vt:vector size="4" baseType="lpstr">
      <vt:lpstr>Century Gothic</vt:lpstr>
      <vt:lpstr>Wingdings 3</vt:lpstr>
      <vt:lpstr>Slice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26. 7. 2018. – privlaka, općina 31.7.2018. – stari mikanovci                     vođinci                        ivankovo 02.08.2018. - babina greda                     - andrijaševci</dc:title>
  <dc:creator>LAG Bosutski niz</dc:creator>
  <cp:lastModifiedBy>Korisnik</cp:lastModifiedBy>
  <cp:revision>31</cp:revision>
  <cp:lastPrinted>2019-05-07T11:04:55Z</cp:lastPrinted>
  <dcterms:created xsi:type="dcterms:W3CDTF">2018-07-25T08:21:50Z</dcterms:created>
  <dcterms:modified xsi:type="dcterms:W3CDTF">2019-05-09T11:22:41Z</dcterms:modified>
</cp:coreProperties>
</file>